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94" r:id="rId5"/>
    <p:sldId id="285" r:id="rId6"/>
    <p:sldId id="291" r:id="rId7"/>
    <p:sldId id="287" r:id="rId8"/>
    <p:sldId id="288" r:id="rId9"/>
    <p:sldId id="289" r:id="rId10"/>
    <p:sldId id="286" r:id="rId11"/>
    <p:sldId id="295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6"/>
    <p:restoredTop sz="94720"/>
  </p:normalViewPr>
  <p:slideViewPr>
    <p:cSldViewPr snapToGrid="0" snapToObjects="1">
      <p:cViewPr varScale="1">
        <p:scale>
          <a:sx n="215" d="100"/>
          <a:sy n="215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B77A2-78A1-D240-9FB2-EFA71CE6EC7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4FF02-B5A3-7B4A-AF89-3A0FA2CAC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FF02-B5A3-7B4A-AF89-3A0FA2CACC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first TEM00 and HG01 mode 1946923 Hz /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Between first TEM00 and second TEM00 mode 2009867 Hz / 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FF02-B5A3-7B4A-AF89-3A0FA2CACC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4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0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0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6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3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0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0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2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0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249F4-E3CE-914A-A3DC-583586BAECAD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226F-E0DA-964C-A5D7-024A0076B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4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E9FD-E308-684C-A5C9-04BE49897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71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Pockel’s</a:t>
            </a:r>
            <a:r>
              <a:rPr lang="en-US" dirty="0"/>
              <a:t> effect in an HR </a:t>
            </a:r>
            <a:r>
              <a:rPr lang="en-US" dirty="0" err="1"/>
              <a:t>AlGaAs</a:t>
            </a:r>
            <a:r>
              <a:rPr lang="en-US" dirty="0"/>
              <a:t> coating (Swept sine measurement)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B0319-D0BF-A248-ACDC-023E21638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8790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Daniel Vander-Hyde</a:t>
            </a:r>
          </a:p>
        </p:txBody>
      </p:sp>
    </p:spTree>
    <p:extLst>
      <p:ext uri="{BB962C8B-B14F-4D97-AF65-F5344CB8AC3E}">
        <p14:creationId xmlns:p14="http://schemas.microsoft.com/office/powerpoint/2010/main" val="6425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84BA47-729A-6A49-89C9-963BECFED5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76280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84BA47-729A-6A49-89C9-963BECFED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76280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64B155C-88D5-8A4B-B30E-BEA6061A1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48209"/>
            <a:ext cx="11969578" cy="6309791"/>
          </a:xfrm>
        </p:spPr>
      </p:pic>
    </p:spTree>
    <p:extLst>
      <p:ext uri="{BB962C8B-B14F-4D97-AF65-F5344CB8AC3E}">
        <p14:creationId xmlns:p14="http://schemas.microsoft.com/office/powerpoint/2010/main" val="3095254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717-C6DD-4546-95B7-969A827D6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3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i="1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794378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A434-4056-1B41-92BC-2C5FBBC8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30A03A44-6EC6-4240-A7B1-A35D17537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5605"/>
            <a:ext cx="12195078" cy="6746789"/>
          </a:xfrm>
        </p:spPr>
      </p:pic>
    </p:spTree>
    <p:extLst>
      <p:ext uri="{BB962C8B-B14F-4D97-AF65-F5344CB8AC3E}">
        <p14:creationId xmlns:p14="http://schemas.microsoft.com/office/powerpoint/2010/main" val="365805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CADA8511-4C0D-7F4D-AC56-47A68C38A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662"/>
            <a:ext cx="12192000" cy="676008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8CB171-6468-FC44-8C53-DBF232E1408A}"/>
              </a:ext>
            </a:extLst>
          </p:cNvPr>
          <p:cNvSpPr/>
          <p:nvPr/>
        </p:nvSpPr>
        <p:spPr>
          <a:xfrm>
            <a:off x="8093675" y="52188"/>
            <a:ext cx="1359243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verrspectra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EA722461-2EC0-CA41-9D7E-067C3E418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07444" y="444787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also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𝑆𝑅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785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EA722461-2EC0-CA41-9D7E-067C3E418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07444" y="444787"/>
                <a:ext cx="10515600" cy="1325563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8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D1E577-0ECD-F145-A22E-9DD091AE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F5BF8DC-A84C-C743-8CD7-44ADA141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9498"/>
            <a:ext cx="12197971" cy="6739003"/>
          </a:xfrm>
        </p:spPr>
      </p:pic>
    </p:spTree>
    <p:extLst>
      <p:ext uri="{BB962C8B-B14F-4D97-AF65-F5344CB8AC3E}">
        <p14:creationId xmlns:p14="http://schemas.microsoft.com/office/powerpoint/2010/main" val="233384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C2936A-55D8-FC4B-B2F8-0FD30FC6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" y="325677"/>
            <a:ext cx="12179643" cy="6390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B3996-2870-944C-9BF6-A62C9EABCE44}"/>
                  </a:ext>
                </a:extLst>
              </p:cNvPr>
              <p:cNvSpPr txBox="1"/>
              <p:nvPr/>
            </p:nvSpPr>
            <p:spPr>
              <a:xfrm>
                <a:off x="3349492" y="5733217"/>
                <a:ext cx="2053574" cy="732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B3996-2870-944C-9BF6-A62C9EAB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492" y="5733217"/>
                <a:ext cx="2053574" cy="732508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EC20A2F-E704-9F4F-99D9-E70D02785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7" y="-222417"/>
            <a:ext cx="10515600" cy="1325563"/>
          </a:xfrm>
        </p:spPr>
        <p:txBody>
          <a:bodyPr/>
          <a:lstStyle/>
          <a:p>
            <a:r>
              <a:rPr lang="en-US" dirty="0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2806953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C261-5F63-1D44-802B-1B18C5AC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759"/>
            <a:ext cx="10515600" cy="1325563"/>
          </a:xfrm>
        </p:spPr>
        <p:txBody>
          <a:bodyPr/>
          <a:lstStyle/>
          <a:p>
            <a:r>
              <a:rPr lang="en-US" dirty="0"/>
              <a:t>Calibration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E7E87-06F4-D64A-BAA4-9502F8A7D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2426"/>
                <a:ext cx="10515600" cy="56571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There is a frequency dependent amplification of the injection signal to the electrodes that can be divided out and simplified: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𝑒𝑙𝑒𝑐𝑡𝑟𝑜𝑑𝑒𝑠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(1)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We also know that the error signal spectra of the loop is probed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785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(2)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sz="2400" dirty="0"/>
                  <a:t>is the uncalibrated voltage output from the mixer,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the FSS transfer function,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the open loop gain of the PDH system.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E7E87-06F4-D64A-BAA4-9502F8A7D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2426"/>
                <a:ext cx="10515600" cy="5657128"/>
              </a:xfrm>
              <a:blipFill>
                <a:blip r:embed="rId2"/>
                <a:stretch>
                  <a:fillRect l="-965" t="-134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0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/>
              <p:nvPr/>
            </p:nvSpPr>
            <p:spPr>
              <a:xfrm>
                <a:off x="553436" y="726321"/>
                <a:ext cx="11085128" cy="6131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(3)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And we can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𝐿𝐺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so : </a:t>
                </a:r>
              </a:p>
              <a:p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𝑐𝑎𝑣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2.8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14 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e>
                          </m: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(4)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r>
                  <a:rPr lang="en-US" sz="2400" dirty="0"/>
                  <a:t>Substitute (1) into (4):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𝑒𝑙𝑒𝑐𝑡𝑟𝑜𝑑𝑒𝑠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𝑐𝑎𝑣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2.8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14 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(5)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easured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𝑐𝑎𝑣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𝑐𝑎𝑣</m:t>
                        </m:r>
                      </m:sub>
                    </m:sSub>
                  </m:oMath>
                </a14:m>
                <a:r>
                  <a:rPr lang="en-US" sz="2400" dirty="0"/>
                  <a:t> = .165 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36" y="726321"/>
                <a:ext cx="11085128" cy="6131679"/>
              </a:xfrm>
              <a:prstGeom prst="rect">
                <a:avLst/>
              </a:prstGeom>
              <a:blipFill>
                <a:blip r:embed="rId3"/>
                <a:stretch>
                  <a:fillRect l="-801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91A5C11-1787-9149-BF6D-7EAC55E4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759"/>
            <a:ext cx="10515600" cy="1325563"/>
          </a:xfrm>
        </p:spPr>
        <p:txBody>
          <a:bodyPr/>
          <a:lstStyle/>
          <a:p>
            <a:r>
              <a:rPr lang="en-US" dirty="0"/>
              <a:t>Calibration (cont.)</a:t>
            </a:r>
          </a:p>
        </p:txBody>
      </p:sp>
    </p:spTree>
    <p:extLst>
      <p:ext uri="{BB962C8B-B14F-4D97-AF65-F5344CB8AC3E}">
        <p14:creationId xmlns:p14="http://schemas.microsoft.com/office/powerpoint/2010/main" val="208773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9518CD-9EF9-6F43-9457-4E21E86F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1591BC0-148B-EB4F-99D9-112F135A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61"/>
            <a:ext cx="12192000" cy="67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6C3471-5503-5149-B458-20486DB338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400993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𝑂𝐿𝐺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6C3471-5503-5149-B458-20486DB33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400993"/>
                <a:ext cx="10515600" cy="1325563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10D964-D247-2C49-915A-90E3EB66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597"/>
            <a:ext cx="12031362" cy="63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0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86EDB3-7EC1-8E45-867D-C87AB2D9E8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63924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86EDB3-7EC1-8E45-867D-C87AB2D9E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63924"/>
                <a:ext cx="10515600" cy="1325563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17B0E1-6280-4B42-BD83-AE9B555B7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68411"/>
            <a:ext cx="11852240" cy="6289589"/>
          </a:xfrm>
        </p:spPr>
      </p:pic>
    </p:spTree>
    <p:extLst>
      <p:ext uri="{BB962C8B-B14F-4D97-AF65-F5344CB8AC3E}">
        <p14:creationId xmlns:p14="http://schemas.microsoft.com/office/powerpoint/2010/main" val="178470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DDB8-A487-B14F-AEA9-4F2C1DB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3939BE-7682-BD46-AB64-756D75F21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D3C55-DCE5-2748-9B45-357BA9BA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40" y="1993635"/>
            <a:ext cx="614949" cy="686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F11C3F-A97D-794B-A4F7-5621A339B186}"/>
              </a:ext>
            </a:extLst>
          </p:cNvPr>
          <p:cNvCxnSpPr>
            <a:cxnSpLocks/>
          </p:cNvCxnSpPr>
          <p:nvPr/>
        </p:nvCxnSpPr>
        <p:spPr>
          <a:xfrm>
            <a:off x="4369840" y="1726406"/>
            <a:ext cx="178840" cy="231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0B7947-3173-1E45-AD54-4F06DDDD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2" y="2233520"/>
            <a:ext cx="614949" cy="686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BC490F-3A5E-7444-A8AA-4C958C800384}"/>
              </a:ext>
            </a:extLst>
          </p:cNvPr>
          <p:cNvCxnSpPr>
            <a:cxnSpLocks/>
          </p:cNvCxnSpPr>
          <p:nvPr/>
        </p:nvCxnSpPr>
        <p:spPr>
          <a:xfrm flipH="1">
            <a:off x="7872248" y="1765261"/>
            <a:ext cx="131689" cy="399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AC7C2-73E6-5A40-BFBF-7925A815B7C6}"/>
              </a:ext>
            </a:extLst>
          </p:cNvPr>
          <p:cNvCxnSpPr>
            <a:cxnSpLocks/>
          </p:cNvCxnSpPr>
          <p:nvPr/>
        </p:nvCxnSpPr>
        <p:spPr>
          <a:xfrm>
            <a:off x="5343334" y="962912"/>
            <a:ext cx="189904" cy="318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908E52-D29A-BB46-9329-F502105E3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286" y="1344025"/>
            <a:ext cx="614949" cy="6933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815446-C2DF-694E-B250-28689D1308FC}"/>
              </a:ext>
            </a:extLst>
          </p:cNvPr>
          <p:cNvCxnSpPr>
            <a:cxnSpLocks/>
          </p:cNvCxnSpPr>
          <p:nvPr/>
        </p:nvCxnSpPr>
        <p:spPr>
          <a:xfrm flipH="1">
            <a:off x="4340771" y="5757333"/>
            <a:ext cx="1564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CBEE7C-F682-7242-BAE9-0CBBC82666AF}"/>
              </a:ext>
            </a:extLst>
          </p:cNvPr>
          <p:cNvSpPr txBox="1"/>
          <p:nvPr/>
        </p:nvSpPr>
        <p:spPr>
          <a:xfrm>
            <a:off x="5905371" y="5580361"/>
            <a:ext cx="698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700" dirty="0"/>
              <a:t>FSR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240FD-1B3C-E44C-9BEB-526B06A7E1FD}"/>
              </a:ext>
            </a:extLst>
          </p:cNvPr>
          <p:cNvCxnSpPr>
            <a:cxnSpLocks/>
          </p:cNvCxnSpPr>
          <p:nvPr/>
        </p:nvCxnSpPr>
        <p:spPr>
          <a:xfrm>
            <a:off x="6411310" y="5757333"/>
            <a:ext cx="159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B0CFF-AF56-F048-8365-CD265815238F}"/>
              </a:ext>
            </a:extLst>
          </p:cNvPr>
          <p:cNvSpPr/>
          <p:nvPr/>
        </p:nvSpPr>
        <p:spPr>
          <a:xfrm>
            <a:off x="61785" y="1"/>
            <a:ext cx="729049" cy="134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23898A-796F-BA4B-ADD7-8D581C24FD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28969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23898A-796F-BA4B-ADD7-8D581C24F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28969"/>
                <a:ext cx="10515600" cy="1325563"/>
              </a:xfrm>
              <a:blipFill>
                <a:blip r:embed="rId6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3B0459E-0C45-3743-97F1-8F45BC11F821}"/>
                  </a:ext>
                </a:extLst>
              </p:cNvPr>
              <p:cNvSpPr/>
              <p:nvPr/>
            </p:nvSpPr>
            <p:spPr>
              <a:xfrm>
                <a:off x="5700218" y="4170273"/>
                <a:ext cx="2107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FF0000"/>
                        </a:solidFill>
                      </a:rPr>
                      <m:t>2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MHz / V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3B0459E-0C45-3743-97F1-8F45BC11F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18" y="4170273"/>
                <a:ext cx="2107052" cy="523220"/>
              </a:xfrm>
              <a:prstGeom prst="rect">
                <a:avLst/>
              </a:prstGeom>
              <a:blipFill>
                <a:blip r:embed="rId7"/>
                <a:stretch>
                  <a:fillRect t="-11905" r="-5389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68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6607</TotalTime>
  <Words>251</Words>
  <Application>Microsoft Macintosh PowerPoint</Application>
  <PresentationFormat>Widescreen</PresentationFormat>
  <Paragraphs>43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Pockel’s effect in an HR AlGaAs coating (Swept sine measurement) </vt:lpstr>
      <vt:lpstr>PowerPoint Presentation</vt:lpstr>
      <vt:lpstr>Calibration</vt:lpstr>
      <vt:lpstr>Calibration (cont.)</vt:lpstr>
      <vt:lpstr>Calibration (cont.)</vt:lpstr>
      <vt:lpstr>PowerPoint Presentation</vt:lpstr>
      <vt:lpstr>OLG(f)</vt:lpstr>
      <vt:lpstr>A_1 (f)</vt:lpstr>
      <vt:lpstr>A_2</vt:lpstr>
      <vt:lpstr>(signal)[m]</vt:lpstr>
      <vt:lpstr>EXTRA SLIDES</vt:lpstr>
      <vt:lpstr>PowerPoint Presentation</vt:lpstr>
      <vt:lpstr>also 〖SR785〗_CH2 (f)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Pockel’s effect in AlGaAs coating (Swept frequency measurement) </dc:title>
  <dc:creator>Daniel Christopher Vander-Hyde</dc:creator>
  <cp:lastModifiedBy>Daniel Christopher Vander-Hyde</cp:lastModifiedBy>
  <cp:revision>43</cp:revision>
  <dcterms:created xsi:type="dcterms:W3CDTF">2021-02-25T21:53:23Z</dcterms:created>
  <dcterms:modified xsi:type="dcterms:W3CDTF">2021-03-03T11:55:51Z</dcterms:modified>
</cp:coreProperties>
</file>